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672-16C1-48E4-B76C-D69FD51B0AF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8BDD78-7936-4562-A84A-6512149D0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672-16C1-48E4-B76C-D69FD51B0AF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DD78-7936-4562-A84A-6512149D0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672-16C1-48E4-B76C-D69FD51B0AF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DD78-7936-4562-A84A-6512149D0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672-16C1-48E4-B76C-D69FD51B0AF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8BDD78-7936-4562-A84A-6512149D0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672-16C1-48E4-B76C-D69FD51B0AF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DD78-7936-4562-A84A-6512149D0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672-16C1-48E4-B76C-D69FD51B0AF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DD78-7936-4562-A84A-6512149D0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672-16C1-48E4-B76C-D69FD51B0AF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8BDD78-7936-4562-A84A-6512149D0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672-16C1-48E4-B76C-D69FD51B0AF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DD78-7936-4562-A84A-6512149D0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672-16C1-48E4-B76C-D69FD51B0AF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DD78-7936-4562-A84A-6512149D0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672-16C1-48E4-B76C-D69FD51B0AF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DD78-7936-4562-A84A-6512149D0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672-16C1-48E4-B76C-D69FD51B0AF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DD78-7936-4562-A84A-6512149D0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6AB672-16C1-48E4-B76C-D69FD51B0AF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8BDD78-7936-4562-A84A-6512149D0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071546"/>
            <a:ext cx="492922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Коста детям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4" name="Picture 2" descr="http://bezformata.ru/content/Images/000/040/852/image408521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4844" y="285728"/>
            <a:ext cx="3391342" cy="450059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20" y="3071810"/>
            <a:ext cx="508863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 , посвященный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156-летию К.Л. Хетагурова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5072074"/>
            <a:ext cx="6786610" cy="1571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«Я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счастия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не знал, но я готов свободу,                                                                                           Которой я привык, как счастьем, дорожить,                                                                                    Отдать за шаг один, который бы народу                                                                                                      Я мог когда –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нибудь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к свободе проложить».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071546"/>
            <a:ext cx="8143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15 октября в МКДОУ «Детский сад №1 г. Беслана»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проведен праздник, посвященный 156-летию К.Л.Хетагурову, для детей старшей и подготовительной групп. Сценарий был подготовлен учителем осетинского языка Пуховой Т. Ч.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ольшую помощь в подготовке и проведении  праздника оказали воспитатели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Хосонова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Ф.Р.,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Ногаева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З.В. и музыкальный руководитель Способ А.В.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201510A0\151020152999.jpg"/>
          <p:cNvPicPr>
            <a:picLocks noChangeAspect="1" noChangeArrowheads="1"/>
          </p:cNvPicPr>
          <p:nvPr/>
        </p:nvPicPr>
        <p:blipFill>
          <a:blip r:embed="rId2" cstate="print"/>
          <a:srcRect l="4687" b="1282"/>
          <a:stretch>
            <a:fillRect/>
          </a:stretch>
        </p:blipFill>
        <p:spPr bwMode="auto">
          <a:xfrm>
            <a:off x="0" y="928670"/>
            <a:ext cx="9144000" cy="53156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410644">
            <a:off x="6066570" y="4921862"/>
            <a:ext cx="3062008" cy="434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201510A0\151020153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853"/>
            <a:ext cx="9144000" cy="5132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201510A0\151020153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3849221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201510A0\151020153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0"/>
            <a:ext cx="38492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201510A0\15102015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853"/>
            <a:ext cx="9144000" cy="5132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201510A0\151020153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853"/>
            <a:ext cx="9144000" cy="5132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201510A0\151020153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3492063" cy="6221666"/>
          </a:xfrm>
          <a:prstGeom prst="rect">
            <a:avLst/>
          </a:prstGeom>
          <a:noFill/>
        </p:spPr>
      </p:pic>
      <p:pic>
        <p:nvPicPr>
          <p:cNvPr id="32771" name="Picture 3" descr="C:\Users\User\Desktop\201510A0\151020153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488" y="-1"/>
            <a:ext cx="3488367" cy="621508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57214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 п</a:t>
            </a:r>
            <a:r>
              <a:rPr lang="ru-RU" sz="4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амятника К.Хетагурову</a:t>
            </a:r>
          </a:p>
          <a:p>
            <a:pPr algn="ctr"/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сквере БМК</a:t>
            </a:r>
            <a:endParaRPr lang="ru-RU" sz="4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 для Люды\коста 001.jpg"/>
          <p:cNvPicPr>
            <a:picLocks noChangeAspect="1" noChangeArrowheads="1"/>
          </p:cNvPicPr>
          <p:nvPr/>
        </p:nvPicPr>
        <p:blipFill>
          <a:blip r:embed="rId2"/>
          <a:srcRect l="24238" t="21460" r="21769" b="27083"/>
          <a:stretch>
            <a:fillRect/>
          </a:stretch>
        </p:blipFill>
        <p:spPr bwMode="auto">
          <a:xfrm rot="5400000">
            <a:off x="1419518" y="-776632"/>
            <a:ext cx="6376370" cy="8358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</TotalTime>
  <Words>111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2015-10-20T11:56:10Z</dcterms:created>
  <dcterms:modified xsi:type="dcterms:W3CDTF">2015-10-27T08:57:36Z</dcterms:modified>
</cp:coreProperties>
</file>