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0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02A48-D2AF-4FA8-A095-4237FA854548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38DA-0FA6-44E8-A0CE-231E1544E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214422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Отделом дошкольного образования УОФС АМС Правобережного района в рамках реализации районной программы «Одаренные дети» на базе МКДОУ «Детский сад №1 г. Беслана» был проведен детский музыкальный конкурс сольной песни «Весна Победы».           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в конкурсе приняли участие воспитанники                  15 детских садов района. Были исполнены песни                           «Катюша»,  «Смуглянка», «Журавли», «Синий платочек», «Прадедушка», «9 мая», «В землянке», «Аист на крыше».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57166"/>
            <a:ext cx="49292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«Весна Победы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3556" name="Picture 4" descr="C:\Users\User\Desktop\9 мая\20150513_112007.jpg"/>
          <p:cNvPicPr>
            <a:picLocks noChangeAspect="1" noChangeArrowheads="1"/>
          </p:cNvPicPr>
          <p:nvPr/>
        </p:nvPicPr>
        <p:blipFill>
          <a:blip r:embed="rId3" cstate="print"/>
          <a:srcRect t="21875" r="3703"/>
          <a:stretch>
            <a:fillRect/>
          </a:stretch>
        </p:blipFill>
        <p:spPr bwMode="auto">
          <a:xfrm>
            <a:off x="5072066" y="357166"/>
            <a:ext cx="3714776" cy="53578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5786454"/>
            <a:ext cx="4014945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Сидакова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лаура</a:t>
            </a:r>
            <a:endParaRPr lang="ru-RU" sz="2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сад с.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Заманкул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\Desktop\9 мая\20150513_104146.jpg"/>
          <p:cNvPicPr>
            <a:picLocks noChangeAspect="1" noChangeArrowheads="1"/>
          </p:cNvPicPr>
          <p:nvPr/>
        </p:nvPicPr>
        <p:blipFill>
          <a:blip r:embed="rId4" cstate="print"/>
          <a:srcRect l="7239" t="5556" r="20418" b="35101"/>
          <a:stretch>
            <a:fillRect/>
          </a:stretch>
        </p:blipFill>
        <p:spPr bwMode="auto">
          <a:xfrm>
            <a:off x="357158" y="1363251"/>
            <a:ext cx="3571900" cy="52090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285728"/>
            <a:ext cx="2999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Гатаева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вероника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9 мая\20150513_113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8509017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85728"/>
            <a:ext cx="72152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конкурса:                                                                                                                                       1. Сохранение памяти о великих исторических подвигах защитников Отечества.                                                                                                                                   2. Развитие уважительного отношения воспитанников к ветеранам, их заслугам  и подвигам.                                                                                                                                                3. Способствовать развитию патриотического воспитания в детском саду.                                                          4. Выявление и поддержка талантливых и одаренных детей в области исполнения детской песни.                                                                                                                                    5. Содействие развития культуры детского вокального творчества.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6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Повышение уровня профессионального мастерства музыкальных руководителей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ДОУ.                                                                                      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7.Пропаганда вокального искусства воспитанников дошкольных образовательных учреждений района.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332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Места распределились следующим образом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User\Desktop\9 мая\20150513_105837.jpg"/>
          <p:cNvPicPr>
            <a:picLocks noChangeAspect="1" noChangeArrowheads="1"/>
          </p:cNvPicPr>
          <p:nvPr/>
        </p:nvPicPr>
        <p:blipFill>
          <a:blip r:embed="rId3" cstate="print"/>
          <a:srcRect t="3125" r="1852" b="19791"/>
          <a:stretch>
            <a:fillRect/>
          </a:stretch>
        </p:blipFill>
        <p:spPr bwMode="auto">
          <a:xfrm>
            <a:off x="4643438" y="1142984"/>
            <a:ext cx="3786214" cy="52864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142984"/>
            <a:ext cx="389767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место</a:t>
            </a:r>
          </a:p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Ибаева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Ника</a:t>
            </a:r>
            <a:endParaRPr lang="ru-RU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6 </a:t>
            </a:r>
            <a:endParaRPr lang="ru-RU" sz="24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471490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место</a:t>
            </a:r>
          </a:p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Амбалова Валерия</a:t>
            </a:r>
            <a:endParaRPr lang="ru-RU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12 </a:t>
            </a:r>
            <a:endParaRPr lang="ru-RU" sz="24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Беслана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User\Desktop\9 мая\20150513_102245.jpg"/>
          <p:cNvPicPr>
            <a:picLocks noChangeAspect="1" noChangeArrowheads="1"/>
          </p:cNvPicPr>
          <p:nvPr/>
        </p:nvPicPr>
        <p:blipFill>
          <a:blip r:embed="rId3" cstate="print"/>
          <a:srcRect r="1851" b="12499"/>
          <a:stretch>
            <a:fillRect/>
          </a:stretch>
        </p:blipFill>
        <p:spPr bwMode="auto">
          <a:xfrm>
            <a:off x="5072066" y="285728"/>
            <a:ext cx="378621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142984"/>
            <a:ext cx="394967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место</a:t>
            </a:r>
          </a:p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Багаева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Камила</a:t>
            </a:r>
            <a:endParaRPr lang="ru-RU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МКДОУ «Детский сад </a:t>
            </a:r>
            <a:r>
              <a:rPr lang="ru-RU" sz="2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13 </a:t>
            </a:r>
            <a:endParaRPr lang="ru-RU" sz="24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9 мая\20150513_105539.jpg"/>
          <p:cNvPicPr>
            <a:picLocks noChangeAspect="1" noChangeArrowheads="1"/>
          </p:cNvPicPr>
          <p:nvPr/>
        </p:nvPicPr>
        <p:blipFill>
          <a:blip r:embed="rId3" cstate="print"/>
          <a:srcRect t="3125" r="11110" b="21874"/>
          <a:stretch>
            <a:fillRect/>
          </a:stretch>
        </p:blipFill>
        <p:spPr bwMode="auto">
          <a:xfrm>
            <a:off x="4857752" y="428604"/>
            <a:ext cx="366715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4097" name="Picture 1" descr="C:\Users\User\Desktop\9 мая\20150513_103519.jpg"/>
          <p:cNvPicPr>
            <a:picLocks noChangeAspect="1" noChangeArrowheads="1"/>
          </p:cNvPicPr>
          <p:nvPr/>
        </p:nvPicPr>
        <p:blipFill>
          <a:blip r:embed="rId3" cstate="print"/>
          <a:srcRect b="25000"/>
          <a:stretch>
            <a:fillRect/>
          </a:stretch>
        </p:blipFill>
        <p:spPr bwMode="auto">
          <a:xfrm>
            <a:off x="285720" y="1428736"/>
            <a:ext cx="3857639" cy="5143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57166"/>
            <a:ext cx="2900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Кокоев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Георгий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№1 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9 мая\20150513_103053.jpg"/>
          <p:cNvPicPr>
            <a:picLocks noChangeAspect="1" noChangeArrowheads="1"/>
          </p:cNvPicPr>
          <p:nvPr/>
        </p:nvPicPr>
        <p:blipFill>
          <a:blip r:embed="rId4" cstate="print"/>
          <a:srcRect t="4166" r="1851" b="18750"/>
          <a:stretch>
            <a:fillRect/>
          </a:stretch>
        </p:blipFill>
        <p:spPr bwMode="auto">
          <a:xfrm>
            <a:off x="4857752" y="285728"/>
            <a:ext cx="3786214" cy="5286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5715016"/>
            <a:ext cx="34505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Икоева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виктория</a:t>
            </a:r>
            <a:endParaRPr lang="ru-RU" sz="2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Фарн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3" name="Picture 1" descr="C:\Users\User\Desktop\9 мая\20150513_101409.jpg"/>
          <p:cNvPicPr>
            <a:picLocks noChangeAspect="1" noChangeArrowheads="1"/>
          </p:cNvPicPr>
          <p:nvPr/>
        </p:nvPicPr>
        <p:blipFill>
          <a:blip r:embed="rId3" cstate="print"/>
          <a:srcRect b="29167"/>
          <a:stretch>
            <a:fillRect/>
          </a:stretch>
        </p:blipFill>
        <p:spPr bwMode="auto">
          <a:xfrm>
            <a:off x="500034" y="1571612"/>
            <a:ext cx="3857639" cy="4857760"/>
          </a:xfrm>
          <a:prstGeom prst="rect">
            <a:avLst/>
          </a:prstGeom>
          <a:noFill/>
        </p:spPr>
      </p:pic>
      <p:pic>
        <p:nvPicPr>
          <p:cNvPr id="3074" name="Picture 2" descr="C:\Users\User\Desktop\9 мая\20150513_101600.jpg"/>
          <p:cNvPicPr>
            <a:picLocks noChangeAspect="1" noChangeArrowheads="1"/>
          </p:cNvPicPr>
          <p:nvPr/>
        </p:nvPicPr>
        <p:blipFill>
          <a:blip r:embed="rId4" cstate="print"/>
          <a:srcRect t="4167" r="1852" b="19791"/>
          <a:stretch>
            <a:fillRect/>
          </a:stretch>
        </p:blipFill>
        <p:spPr bwMode="auto">
          <a:xfrm>
            <a:off x="4786314" y="357166"/>
            <a:ext cx="3786214" cy="5214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400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Кантемирова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анжелика</a:t>
            </a:r>
            <a:endParaRPr lang="ru-RU" sz="2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№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5572140"/>
            <a:ext cx="2900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Хубулов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Михаил</a:t>
            </a:r>
            <a:endParaRPr lang="ru-RU" sz="2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№1 </a:t>
            </a: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2049" name="Picture 1" descr="C:\Users\User\Desktop\9 мая\20150513_102058.jpg"/>
          <p:cNvPicPr>
            <a:picLocks noChangeAspect="1" noChangeArrowheads="1"/>
          </p:cNvPicPr>
          <p:nvPr/>
        </p:nvPicPr>
        <p:blipFill>
          <a:blip r:embed="rId3" cstate="print"/>
          <a:srcRect t="4167" b="21875"/>
          <a:stretch>
            <a:fillRect/>
          </a:stretch>
        </p:blipFill>
        <p:spPr bwMode="auto">
          <a:xfrm>
            <a:off x="285720" y="1500174"/>
            <a:ext cx="3857652" cy="5072074"/>
          </a:xfrm>
          <a:prstGeom prst="rect">
            <a:avLst/>
          </a:prstGeom>
          <a:noFill/>
        </p:spPr>
      </p:pic>
      <p:pic>
        <p:nvPicPr>
          <p:cNvPr id="2050" name="Picture 2" descr="C:\Users\User\Desktop\9 мая\20150513_102753.jpg"/>
          <p:cNvPicPr>
            <a:picLocks noChangeAspect="1" noChangeArrowheads="1"/>
          </p:cNvPicPr>
          <p:nvPr/>
        </p:nvPicPr>
        <p:blipFill>
          <a:blip r:embed="rId4" cstate="print"/>
          <a:srcRect b="23958"/>
          <a:stretch>
            <a:fillRect/>
          </a:stretch>
        </p:blipFill>
        <p:spPr bwMode="auto">
          <a:xfrm>
            <a:off x="5000628" y="285728"/>
            <a:ext cx="3857639" cy="5214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3541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Асламурзаева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афина</a:t>
            </a:r>
            <a:endParaRPr lang="ru-RU" sz="2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№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572140"/>
            <a:ext cx="2900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Икаева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арина</a:t>
            </a:r>
            <a:endParaRPr lang="ru-RU" sz="2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vaiknam.ru/texts/1172/1171032/1171032_html_75968f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5" name="Picture 1" descr="C:\Users\User\Desktop\9 мая\20150513_104554.jpg"/>
          <p:cNvPicPr>
            <a:picLocks noChangeAspect="1" noChangeArrowheads="1"/>
          </p:cNvPicPr>
          <p:nvPr/>
        </p:nvPicPr>
        <p:blipFill>
          <a:blip r:embed="rId3" cstate="print"/>
          <a:srcRect t="16666" r="-1" b="4166"/>
          <a:stretch>
            <a:fillRect/>
          </a:stretch>
        </p:blipFill>
        <p:spPr bwMode="auto">
          <a:xfrm>
            <a:off x="285720" y="1214422"/>
            <a:ext cx="3857652" cy="5429288"/>
          </a:xfrm>
          <a:prstGeom prst="rect">
            <a:avLst/>
          </a:prstGeom>
          <a:noFill/>
        </p:spPr>
      </p:pic>
      <p:pic>
        <p:nvPicPr>
          <p:cNvPr id="1026" name="Picture 2" descr="C:\Users\User\Desktop\9 мая\20150513_104952.jpg"/>
          <p:cNvPicPr>
            <a:picLocks noChangeAspect="1" noChangeArrowheads="1"/>
          </p:cNvPicPr>
          <p:nvPr/>
        </p:nvPicPr>
        <p:blipFill>
          <a:blip r:embed="rId4" cstate="print"/>
          <a:srcRect t="3125" b="22916"/>
          <a:stretch>
            <a:fillRect/>
          </a:stretch>
        </p:blipFill>
        <p:spPr bwMode="auto">
          <a:xfrm>
            <a:off x="4929190" y="285728"/>
            <a:ext cx="3857652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2900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Ходова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даниэла</a:t>
            </a:r>
            <a:endParaRPr lang="ru-RU" sz="2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№5 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500702"/>
            <a:ext cx="2900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Габоев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махарбек</a:t>
            </a:r>
            <a:endParaRPr lang="ru-RU" sz="2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№7 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 Беслана»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329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2015-05-27T13:15:59Z</dcterms:created>
  <dcterms:modified xsi:type="dcterms:W3CDTF">2015-05-29T12:38:43Z</dcterms:modified>
</cp:coreProperties>
</file>