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8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4AC3-5FEC-4401-A5F2-4F184F4C1C0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C1E3-68A5-49C4-8B34-7711FED4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5724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ОСЕНЬ»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85" y="2643182"/>
            <a:ext cx="89164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Осенние 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8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№1 г. Беслана» 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5" name="Picture 4" descr="https://im2-tub-ru.yandex.net/i?id=d6abdd91a22cbd1ca6e8ff395d42d963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857232"/>
            <a:ext cx="5500726" cy="4114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23395" cy="69557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 ноября в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«Детский сад №1 г. Беслана»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были проведены осенние развлечения.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Создать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радостнУю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атмосферу праздника с помощью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Музыкальной, двигательной, познавательной деятельности;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РАСШИРЕНИЕ ПРЕДСТАВЛЕНИЙ ДЕТЕЙ О ВРЕМЕНИ ГОДА «Осень»,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Воспитание чувства красоты, гармонии и любви к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Окружающему миру средствами музыки, поэзии, музыкальных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Ритмических игр.</a:t>
            </a: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 развивать музыкальное восприятие (память, мышление,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Внимание). Формировать музыкально – двигательные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Способности детей. Активизировать речь детей через разные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музыкальной деятельности. Развивать эмоциональную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Отзывчивость у детей, формировать чувство прекрасного у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Детей. Воспитывать  КОММУНИКАТИВНЫЕ качества, А ТАКЖЕ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МОРАЛЬНЫЕ КАЧЕСТВА: ДОБРОТА, ЧУТКОСТЬ, СОСТРАДАНИЕ, УМЕНИЕ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СОРЕЖИВАТЬ.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и приемы: исполнение стихов про осень, песни,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Подвижные игры, танцы,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сюпризный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момент.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201511A0\191120153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667282" cy="3500462"/>
          </a:xfrm>
          <a:prstGeom prst="rect">
            <a:avLst/>
          </a:prstGeom>
          <a:noFill/>
        </p:spPr>
      </p:pic>
      <p:pic>
        <p:nvPicPr>
          <p:cNvPr id="1026" name="Picture 2" descr="C:\Users\User\Desktop\Осень\Новая папка\IMG-20151119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696760"/>
            <a:ext cx="5262567" cy="394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Осень\Новая папка\IMG-20151119-WA0021.jpg"/>
          <p:cNvPicPr>
            <a:picLocks noChangeAspect="1" noChangeArrowheads="1"/>
          </p:cNvPicPr>
          <p:nvPr/>
        </p:nvPicPr>
        <p:blipFill>
          <a:blip r:embed="rId3"/>
          <a:srcRect b="9462"/>
          <a:stretch>
            <a:fillRect/>
          </a:stretch>
        </p:blipFill>
        <p:spPr bwMode="auto">
          <a:xfrm>
            <a:off x="3214678" y="3000324"/>
            <a:ext cx="5681147" cy="3857676"/>
          </a:xfrm>
          <a:prstGeom prst="rect">
            <a:avLst/>
          </a:prstGeom>
          <a:noFill/>
        </p:spPr>
      </p:pic>
      <p:pic>
        <p:nvPicPr>
          <p:cNvPr id="2050" name="Picture 2" descr="C:\Users\User\Desktop\Осень\Новая папка\IMG-20151119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5214942" cy="39112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00438"/>
            <a:ext cx="3804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 с зонтиками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201511A0\191120153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143810" cy="3857652"/>
          </a:xfrm>
          <a:prstGeom prst="rect">
            <a:avLst/>
          </a:prstGeom>
          <a:noFill/>
        </p:spPr>
      </p:pic>
      <p:pic>
        <p:nvPicPr>
          <p:cNvPr id="7" name="Picture 3" descr="C:\Users\User\Desktop\201511A0\191120153151.jpg"/>
          <p:cNvPicPr>
            <a:picLocks noChangeAspect="1" noChangeArrowheads="1"/>
          </p:cNvPicPr>
          <p:nvPr/>
        </p:nvPicPr>
        <p:blipFill>
          <a:blip r:embed="rId4" cstate="print"/>
          <a:srcRect l="4167" b="1851"/>
          <a:stretch>
            <a:fillRect/>
          </a:stretch>
        </p:blipFill>
        <p:spPr bwMode="auto">
          <a:xfrm>
            <a:off x="4000496" y="2857496"/>
            <a:ext cx="492919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Осень\Новая папка\IMG-20151119-WA0013.jpg"/>
          <p:cNvPicPr>
            <a:picLocks noChangeAspect="1" noChangeArrowheads="1"/>
          </p:cNvPicPr>
          <p:nvPr/>
        </p:nvPicPr>
        <p:blipFill>
          <a:blip r:embed="rId3"/>
          <a:srcRect t="7422"/>
          <a:stretch>
            <a:fillRect/>
          </a:stretch>
        </p:blipFill>
        <p:spPr bwMode="auto">
          <a:xfrm>
            <a:off x="214282" y="214290"/>
            <a:ext cx="3993310" cy="4929221"/>
          </a:xfrm>
          <a:prstGeom prst="rect">
            <a:avLst/>
          </a:prstGeom>
          <a:noFill/>
        </p:spPr>
      </p:pic>
      <p:pic>
        <p:nvPicPr>
          <p:cNvPr id="4098" name="Picture 2" descr="C:\Users\User\Desktop\201511A0\191120153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93415"/>
            <a:ext cx="5000660" cy="3750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201511A0\191120153142.jpg"/>
          <p:cNvPicPr>
            <a:picLocks noChangeAspect="1" noChangeArrowheads="1"/>
          </p:cNvPicPr>
          <p:nvPr/>
        </p:nvPicPr>
        <p:blipFill>
          <a:blip r:embed="rId3" cstate="print"/>
          <a:srcRect l="12500" t="5208" r="12500" b="7291"/>
          <a:stretch>
            <a:fillRect/>
          </a:stretch>
        </p:blipFill>
        <p:spPr bwMode="auto">
          <a:xfrm>
            <a:off x="5500694" y="214290"/>
            <a:ext cx="3398392" cy="5286388"/>
          </a:xfrm>
          <a:prstGeom prst="rect">
            <a:avLst/>
          </a:prstGeom>
          <a:noFill/>
        </p:spPr>
      </p:pic>
      <p:pic>
        <p:nvPicPr>
          <p:cNvPr id="3076" name="Picture 4" descr="C:\Users\User\Desktop\201511A0\191120153139.jpg"/>
          <p:cNvPicPr>
            <a:picLocks noChangeAspect="1" noChangeArrowheads="1"/>
          </p:cNvPicPr>
          <p:nvPr/>
        </p:nvPicPr>
        <p:blipFill>
          <a:blip r:embed="rId4" cstate="print"/>
          <a:srcRect l="14085" b="3419"/>
          <a:stretch>
            <a:fillRect/>
          </a:stretch>
        </p:blipFill>
        <p:spPr bwMode="auto">
          <a:xfrm>
            <a:off x="214282" y="214290"/>
            <a:ext cx="3479091" cy="5214974"/>
          </a:xfrm>
          <a:prstGeom prst="rect">
            <a:avLst/>
          </a:prstGeom>
          <a:noFill/>
        </p:spPr>
      </p:pic>
      <p:pic>
        <p:nvPicPr>
          <p:cNvPr id="3077" name="Picture 5" descr="C:\Users\User\Desktop\201511A0\191120153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47770"/>
            <a:ext cx="2857520" cy="381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201511A0\19112015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285728"/>
            <a:ext cx="4876430" cy="3657128"/>
          </a:xfrm>
          <a:prstGeom prst="rect">
            <a:avLst/>
          </a:prstGeom>
          <a:noFill/>
        </p:spPr>
      </p:pic>
      <p:pic>
        <p:nvPicPr>
          <p:cNvPr id="2051" name="Picture 3" descr="C:\Users\User\Desktop\201511A0\191120153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4857752" cy="3643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od-deeds.ua/wp-content/uploads/look.com_.ua-6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638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Поделки из природного материала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01120153190.jpg"/>
          <p:cNvPicPr>
            <a:picLocks noChangeAspect="1" noChangeArrowheads="1"/>
          </p:cNvPicPr>
          <p:nvPr/>
        </p:nvPicPr>
        <p:blipFill>
          <a:blip r:embed="rId3" cstate="print"/>
          <a:srcRect t="10577" r="-1" b="10096"/>
          <a:stretch>
            <a:fillRect/>
          </a:stretch>
        </p:blipFill>
        <p:spPr bwMode="auto">
          <a:xfrm>
            <a:off x="2928926" y="3306707"/>
            <a:ext cx="3357586" cy="3551293"/>
          </a:xfrm>
          <a:prstGeom prst="rect">
            <a:avLst/>
          </a:prstGeom>
          <a:noFill/>
        </p:spPr>
      </p:pic>
      <p:pic>
        <p:nvPicPr>
          <p:cNvPr id="5122" name="Picture 2" descr="C:\Users\User\Desktop\201511A0\141120153098.jpg"/>
          <p:cNvPicPr>
            <a:picLocks noChangeAspect="1" noChangeArrowheads="1"/>
          </p:cNvPicPr>
          <p:nvPr/>
        </p:nvPicPr>
        <p:blipFill>
          <a:blip r:embed="rId4" cstate="print"/>
          <a:srcRect l="17518" t="7786" r="15910" b="19020"/>
          <a:stretch>
            <a:fillRect/>
          </a:stretch>
        </p:blipFill>
        <p:spPr bwMode="auto">
          <a:xfrm>
            <a:off x="214283" y="714356"/>
            <a:ext cx="3643338" cy="3004156"/>
          </a:xfrm>
          <a:prstGeom prst="rect">
            <a:avLst/>
          </a:prstGeom>
          <a:noFill/>
        </p:spPr>
      </p:pic>
      <p:pic>
        <p:nvPicPr>
          <p:cNvPr id="5123" name="Picture 3" descr="C:\Users\User\Desktop\201511A0\141120153105.jpg"/>
          <p:cNvPicPr>
            <a:picLocks noChangeAspect="1" noChangeArrowheads="1"/>
          </p:cNvPicPr>
          <p:nvPr/>
        </p:nvPicPr>
        <p:blipFill>
          <a:blip r:embed="rId5" cstate="print"/>
          <a:srcRect l="17487" t="17488" r="16936" b="6730"/>
          <a:stretch>
            <a:fillRect/>
          </a:stretch>
        </p:blipFill>
        <p:spPr bwMode="auto">
          <a:xfrm>
            <a:off x="5357818" y="714357"/>
            <a:ext cx="3500461" cy="303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163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2015-11-20T10:30:41Z</dcterms:created>
  <dcterms:modified xsi:type="dcterms:W3CDTF">2015-12-04T13:02:16Z</dcterms:modified>
</cp:coreProperties>
</file>