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4CE4-0410-4D93-80C4-721F8448D4B9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5DC7-4A89-4966-97D4-574B6D63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freepictures.ru/images/853/989/shabloni-k-9-maya/shabloni-k-9-maya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214290"/>
            <a:ext cx="7572396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МКДОУ «Детский сад №1              г. Беслана» прошло районное </a:t>
            </a:r>
          </a:p>
          <a:p>
            <a:pPr algn="ctr"/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мероприятие для музыкальных</a:t>
            </a:r>
          </a:p>
          <a:p>
            <a:pPr algn="ctr"/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руководителей «Композиторы о войне».</a:t>
            </a:r>
          </a:p>
          <a:p>
            <a:pPr algn="ctr"/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Занятие провели музыкальный руководитель Способ Алена </a:t>
            </a:r>
          </a:p>
          <a:p>
            <a:pPr algn="ctr"/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Валерьевна и воспитатель</a:t>
            </a:r>
          </a:p>
          <a:p>
            <a:pPr algn="ctr"/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старшей группы </a:t>
            </a:r>
          </a:p>
          <a:p>
            <a:pPr algn="ctr"/>
            <a:r>
              <a:rPr lang="ru-RU" sz="2800" spc="15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Чеджемова</a:t>
            </a:r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15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Залина</a:t>
            </a:r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15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Казбулатовна</a:t>
            </a:r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                   На занятии были исполнены песни композиторов Д. </a:t>
            </a:r>
            <a:r>
              <a:rPr lang="ru-RU" sz="2800" spc="15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Тухманова</a:t>
            </a:r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2800" spc="15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Петерсбурского</a:t>
            </a:r>
            <a:r>
              <a:rPr lang="ru-RU" sz="2800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spc="15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Блантера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Новикова,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Я. Френкеля, А. Ермолова.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spc="150" dirty="0" smtClean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reepictures.ru/images/853/989/shabloni-k-9-maya/shabloni-k-9-maya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User\Desktop\откр занят\250520152548.jpg"/>
          <p:cNvPicPr>
            <a:picLocks noChangeAspect="1" noChangeArrowheads="1"/>
          </p:cNvPicPr>
          <p:nvPr/>
        </p:nvPicPr>
        <p:blipFill>
          <a:blip r:embed="rId3" cstate="print"/>
          <a:srcRect r="8593" b="1282"/>
          <a:stretch>
            <a:fillRect/>
          </a:stretch>
        </p:blipFill>
        <p:spPr bwMode="auto">
          <a:xfrm>
            <a:off x="2426480" y="0"/>
            <a:ext cx="6717520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eepictures.ru/images/853/989/shabloni-k-9-maya/shabloni-k-9-maya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User\Desktop\откр занят\25052015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133" y="0"/>
            <a:ext cx="6363867" cy="3571876"/>
          </a:xfrm>
          <a:prstGeom prst="rect">
            <a:avLst/>
          </a:prstGeom>
          <a:noFill/>
        </p:spPr>
      </p:pic>
      <p:pic>
        <p:nvPicPr>
          <p:cNvPr id="2051" name="Picture 3" descr="C:\Users\User\Desktop\откр занят\250520152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214686"/>
            <a:ext cx="6491145" cy="36433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76822" y="4214818"/>
            <a:ext cx="25671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Вальс </a:t>
            </a:r>
          </a:p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«Синий платочек»</a:t>
            </a:r>
            <a:endParaRPr lang="ru-RU" sz="2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reepictures.ru/images/853/989/shabloni-k-9-maya/shabloni-k-9-maya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C:\Users\User\Desktop\откр занят\250520152549.jpg"/>
          <p:cNvPicPr>
            <a:picLocks noChangeAspect="1" noChangeArrowheads="1"/>
          </p:cNvPicPr>
          <p:nvPr/>
        </p:nvPicPr>
        <p:blipFill>
          <a:blip r:embed="rId3" cstate="print"/>
          <a:srcRect t="4256" r="1407" b="25933"/>
          <a:stretch>
            <a:fillRect/>
          </a:stretch>
        </p:blipFill>
        <p:spPr bwMode="auto">
          <a:xfrm>
            <a:off x="2928926" y="0"/>
            <a:ext cx="4643470" cy="58579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5929330"/>
            <a:ext cx="4352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«Смуглянка»</a:t>
            </a:r>
          </a:p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Исполняет Георгий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Кокоев</a:t>
            </a:r>
            <a:endParaRPr lang="ru-RU" sz="2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ictures.ru/images/853/989/shabloni-k-9-maya/shabloni-k-9-maya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3" descr="C:\Users\User\Desktop\откр занят\250520152551.jpg"/>
          <p:cNvPicPr>
            <a:picLocks noChangeAspect="1" noChangeArrowheads="1"/>
          </p:cNvPicPr>
          <p:nvPr/>
        </p:nvPicPr>
        <p:blipFill>
          <a:blip r:embed="rId3" cstate="print"/>
          <a:srcRect r="1637" b="25000"/>
          <a:stretch>
            <a:fillRect/>
          </a:stretch>
        </p:blipFill>
        <p:spPr bwMode="auto">
          <a:xfrm>
            <a:off x="2928926" y="-1"/>
            <a:ext cx="4357718" cy="59198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5929330"/>
            <a:ext cx="4452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«Прадедушка»</a:t>
            </a:r>
          </a:p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Исполняет Михаил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хубулов</a:t>
            </a:r>
            <a:endParaRPr lang="ru-RU" sz="2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eepictures.ru/images/853/989/shabloni-k-9-maya/shabloni-k-9-maya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100" name="Picture 4" descr="C:\Users\User\Desktop\откр занят\250520152557.jpg"/>
          <p:cNvPicPr>
            <a:picLocks noChangeAspect="1" noChangeArrowheads="1"/>
          </p:cNvPicPr>
          <p:nvPr/>
        </p:nvPicPr>
        <p:blipFill>
          <a:blip r:embed="rId3" cstate="print"/>
          <a:srcRect r="-110" b="19791"/>
          <a:stretch>
            <a:fillRect/>
          </a:stretch>
        </p:blipFill>
        <p:spPr bwMode="auto">
          <a:xfrm>
            <a:off x="2071670" y="1357298"/>
            <a:ext cx="3853437" cy="5500702"/>
          </a:xfrm>
          <a:prstGeom prst="rect">
            <a:avLst/>
          </a:prstGeom>
          <a:noFill/>
        </p:spPr>
      </p:pic>
      <p:pic>
        <p:nvPicPr>
          <p:cNvPr id="4099" name="Picture 3" descr="C:\Users\User\Desktop\откр занят\250520152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6482" y="0"/>
            <a:ext cx="5727518" cy="3214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86512" y="4214818"/>
            <a:ext cx="25671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танец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«журавли»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ictures.ru/images/853/989/shabloni-k-9-maya/shabloni-k-9-maya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C:\Users\User\Desktop\откр занят\25052015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246" y="1"/>
            <a:ext cx="5854753" cy="3286124"/>
          </a:xfrm>
          <a:prstGeom prst="rect">
            <a:avLst/>
          </a:prstGeom>
          <a:noFill/>
        </p:spPr>
      </p:pic>
      <p:pic>
        <p:nvPicPr>
          <p:cNvPr id="5123" name="Picture 3" descr="C:\Users\User\Desktop\откр занят\250520152565.jpg"/>
          <p:cNvPicPr>
            <a:picLocks noChangeAspect="1" noChangeArrowheads="1"/>
          </p:cNvPicPr>
          <p:nvPr/>
        </p:nvPicPr>
        <p:blipFill>
          <a:blip r:embed="rId4" cstate="print"/>
          <a:srcRect r="1510" b="25466"/>
          <a:stretch>
            <a:fillRect/>
          </a:stretch>
        </p:blipFill>
        <p:spPr bwMode="auto">
          <a:xfrm>
            <a:off x="0" y="1142984"/>
            <a:ext cx="4238716" cy="5715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3254417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«аист на крыше»</a:t>
            </a:r>
          </a:p>
          <a:p>
            <a:pPr algn="ctr"/>
            <a:endParaRPr lang="ru-RU" sz="2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643314"/>
            <a:ext cx="47863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аист гнёзда вьёт на крыше.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Курлычут в небе журавли,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будет мир. Он так нам нужен,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нужен детям всей земли!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 счастья и жизни на свете,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 воинов, павших тогда,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не будет войны на планете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Никогда! Никогда! Никогда!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138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</cp:revision>
  <dcterms:created xsi:type="dcterms:W3CDTF">2015-05-27T01:41:25Z</dcterms:created>
  <dcterms:modified xsi:type="dcterms:W3CDTF">2015-05-27T04:55:02Z</dcterms:modified>
</cp:coreProperties>
</file>