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A254-4C20-45E5-9190-EFE238CD907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676133-9B13-4379-BC81-FFF1BEC00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A254-4C20-45E5-9190-EFE238CD907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6133-9B13-4379-BC81-FFF1BEC00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A254-4C20-45E5-9190-EFE238CD907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6133-9B13-4379-BC81-FFF1BEC00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A254-4C20-45E5-9190-EFE238CD907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676133-9B13-4379-BC81-FFF1BEC00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A254-4C20-45E5-9190-EFE238CD907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6133-9B13-4379-BC81-FFF1BEC00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A254-4C20-45E5-9190-EFE238CD907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6133-9B13-4379-BC81-FFF1BEC00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A254-4C20-45E5-9190-EFE238CD907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676133-9B13-4379-BC81-FFF1BEC00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A254-4C20-45E5-9190-EFE238CD907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6133-9B13-4379-BC81-FFF1BEC00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A254-4C20-45E5-9190-EFE238CD907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6133-9B13-4379-BC81-FFF1BEC00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A254-4C20-45E5-9190-EFE238CD907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6133-9B13-4379-BC81-FFF1BEC00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A254-4C20-45E5-9190-EFE238CD907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6133-9B13-4379-BC81-FFF1BEC00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A8A254-4C20-45E5-9190-EFE238CD907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676133-9B13-4379-BC81-FFF1BEC00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User\Downloads\9ма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92880"/>
            <a:ext cx="9144000" cy="28651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335" y="357166"/>
            <a:ext cx="18473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357166"/>
            <a:ext cx="707236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онкурс плакатов 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«День Победы»</a:t>
            </a:r>
            <a:r>
              <a:rPr lang="ru-RU" sz="4800" dirty="0"/>
              <a:t>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посвященный 70-летию Победы в Великой Отечественной войне</a:t>
            </a:r>
            <a:endParaRPr lang="ru-RU" sz="44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Плакат\290520152592.jpg"/>
          <p:cNvPicPr>
            <a:picLocks noChangeAspect="1" noChangeArrowheads="1"/>
          </p:cNvPicPr>
          <p:nvPr/>
        </p:nvPicPr>
        <p:blipFill>
          <a:blip r:embed="rId2"/>
          <a:srcRect t="12418" b="20769"/>
          <a:stretch>
            <a:fillRect/>
          </a:stretch>
        </p:blipFill>
        <p:spPr bwMode="auto">
          <a:xfrm>
            <a:off x="0" y="1500174"/>
            <a:ext cx="9144000" cy="3429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5143512"/>
            <a:ext cx="36342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Багаева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Х.- ст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Плакат\290520152593.jpg"/>
          <p:cNvPicPr>
            <a:picLocks noChangeAspect="1" noChangeArrowheads="1"/>
          </p:cNvPicPr>
          <p:nvPr/>
        </p:nvPicPr>
        <p:blipFill>
          <a:blip r:embed="rId2"/>
          <a:srcRect t="13810" b="12418"/>
          <a:stretch>
            <a:fillRect/>
          </a:stretch>
        </p:blipFill>
        <p:spPr bwMode="auto">
          <a:xfrm>
            <a:off x="0" y="1571612"/>
            <a:ext cx="9144000" cy="37862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3438" y="5572140"/>
            <a:ext cx="42577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Рамонова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Д. -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одг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86454"/>
            <a:ext cx="36726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Кайтова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Г.- ср.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Плакат\290520152594.jpg"/>
          <p:cNvPicPr>
            <a:picLocks noChangeAspect="1" noChangeArrowheads="1"/>
          </p:cNvPicPr>
          <p:nvPr/>
        </p:nvPicPr>
        <p:blipFill>
          <a:blip r:embed="rId2"/>
          <a:srcRect t="15311" b="19268"/>
          <a:stretch>
            <a:fillRect/>
          </a:stretch>
        </p:blipFill>
        <p:spPr bwMode="auto">
          <a:xfrm>
            <a:off x="0" y="1142984"/>
            <a:ext cx="9144000" cy="33575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929198"/>
            <a:ext cx="35907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Кусова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Б. - ср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4786322"/>
            <a:ext cx="42002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Алборова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Э.- 2 мл.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МКДОУ «Детский сад №1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Беслана» был 	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проведен  конкурс плакатов  «День Победы».</a:t>
            </a:r>
          </a:p>
          <a:p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конкурса: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- Сохранение памяти о великих исторических подвигах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защитников Отечества, необходимости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уважительного  	отношения к ветеранам, их заслугам и подвигам;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овышение уровня интереса детей и подростков к 	изучению истории Великой Отечественной войны;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одействовать формированию художественного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вкуса и развитию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творческих способностей;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Biokan"/>
          <p:cNvPicPr>
            <a:picLocks noChangeAspect="1" noChangeArrowheads="1"/>
          </p:cNvPicPr>
          <p:nvPr/>
        </p:nvPicPr>
        <p:blipFill>
          <a:blip r:embed="rId2"/>
          <a:srcRect l="13354" b="12953"/>
          <a:stretch>
            <a:fillRect/>
          </a:stretch>
        </p:blipFill>
        <p:spPr bwMode="auto">
          <a:xfrm>
            <a:off x="5857884" y="5072050"/>
            <a:ext cx="300036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Плакат\290520152589.jpg"/>
          <p:cNvPicPr>
            <a:picLocks noChangeAspect="1" noChangeArrowheads="1"/>
          </p:cNvPicPr>
          <p:nvPr/>
        </p:nvPicPr>
        <p:blipFill>
          <a:blip r:embed="rId2" cstate="print"/>
          <a:srcRect t="19377" b="16594"/>
          <a:stretch>
            <a:fillRect/>
          </a:stretch>
        </p:blipFill>
        <p:spPr bwMode="auto">
          <a:xfrm>
            <a:off x="0" y="1142984"/>
            <a:ext cx="9144000" cy="32861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643446"/>
            <a:ext cx="38083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Томаева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Т. – ср.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714884"/>
            <a:ext cx="41786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Икоевых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одгот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гр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User\Desktop\Плакат\290520152586.jpg"/>
          <p:cNvPicPr>
            <a:picLocks noChangeAspect="1" noChangeArrowheads="1"/>
          </p:cNvPicPr>
          <p:nvPr/>
        </p:nvPicPr>
        <p:blipFill>
          <a:blip r:embed="rId2" cstate="print"/>
          <a:srcRect l="18750" b="-110"/>
          <a:stretch>
            <a:fillRect/>
          </a:stretch>
        </p:blipFill>
        <p:spPr bwMode="auto">
          <a:xfrm>
            <a:off x="785786" y="357166"/>
            <a:ext cx="7429520" cy="51379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643578"/>
            <a:ext cx="42003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Базровой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Е. -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одг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5715016"/>
            <a:ext cx="44421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Хумаровой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Е. -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одг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Плакат\290520152587.jpg"/>
          <p:cNvPicPr>
            <a:picLocks noChangeAspect="1" noChangeArrowheads="1"/>
          </p:cNvPicPr>
          <p:nvPr/>
        </p:nvPicPr>
        <p:blipFill>
          <a:blip r:embed="rId2" cstate="print"/>
          <a:srcRect t="17986" b="13810"/>
          <a:stretch>
            <a:fillRect/>
          </a:stretch>
        </p:blipFill>
        <p:spPr bwMode="auto">
          <a:xfrm>
            <a:off x="0" y="1285860"/>
            <a:ext cx="9144000" cy="3500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143512"/>
            <a:ext cx="39301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Тезеевой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З-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одг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1751" y="5072074"/>
            <a:ext cx="47022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Сасиевых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ср. и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одг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User\Desktop\Плакат\290520152588.jpg"/>
          <p:cNvPicPr>
            <a:picLocks noChangeAspect="1" noChangeArrowheads="1"/>
          </p:cNvPicPr>
          <p:nvPr/>
        </p:nvPicPr>
        <p:blipFill>
          <a:blip r:embed="rId2" cstate="print"/>
          <a:srcRect t="17986" b="13810"/>
          <a:stretch>
            <a:fillRect/>
          </a:stretch>
        </p:blipFill>
        <p:spPr bwMode="auto">
          <a:xfrm>
            <a:off x="0" y="1500174"/>
            <a:ext cx="9144000" cy="3500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143512"/>
            <a:ext cx="35382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Абоева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.- ср.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5214950"/>
            <a:ext cx="40936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Бедоевой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З.- 1 мл.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Desktop\Плакат\290520152585.jpg"/>
          <p:cNvPicPr>
            <a:picLocks noChangeAspect="1" noChangeArrowheads="1"/>
          </p:cNvPicPr>
          <p:nvPr/>
        </p:nvPicPr>
        <p:blipFill>
          <a:blip r:embed="rId2" cstate="print"/>
          <a:srcRect t="8242" r="-1" b="20770"/>
          <a:stretch>
            <a:fillRect/>
          </a:stretch>
        </p:blipFill>
        <p:spPr bwMode="auto">
          <a:xfrm>
            <a:off x="-64" y="928670"/>
            <a:ext cx="9144064" cy="36433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857760"/>
            <a:ext cx="39563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Валиевых -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одг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4929198"/>
            <a:ext cx="39953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Дзусова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Д.-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одг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Плакат\290520152590.jpg"/>
          <p:cNvPicPr>
            <a:picLocks noChangeAspect="1" noChangeArrowheads="1"/>
          </p:cNvPicPr>
          <p:nvPr/>
        </p:nvPicPr>
        <p:blipFill>
          <a:blip r:embed="rId2" cstate="print"/>
          <a:srcRect t="9744" b="17876"/>
          <a:stretch>
            <a:fillRect/>
          </a:stretch>
        </p:blipFill>
        <p:spPr bwMode="auto">
          <a:xfrm>
            <a:off x="0" y="857232"/>
            <a:ext cx="9144000" cy="3714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072074"/>
            <a:ext cx="45565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Томаевых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А. и К. -ст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94338" y="4857760"/>
            <a:ext cx="41496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Таутиевой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А. – ср.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User\Desktop\Плакат\290520152591.jpg"/>
          <p:cNvPicPr>
            <a:picLocks noChangeAspect="1" noChangeArrowheads="1"/>
          </p:cNvPicPr>
          <p:nvPr/>
        </p:nvPicPr>
        <p:blipFill>
          <a:blip r:embed="rId2" cstate="print"/>
          <a:srcRect t="11026" b="22161"/>
          <a:stretch>
            <a:fillRect/>
          </a:stretch>
        </p:blipFill>
        <p:spPr bwMode="auto">
          <a:xfrm>
            <a:off x="0" y="714356"/>
            <a:ext cx="9144000" cy="3429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4357694"/>
            <a:ext cx="44643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Лохова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Т.- старшая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500570"/>
            <a:ext cx="48908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Гутиевой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– старшая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Words>176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2015-05-29T13:32:50Z</dcterms:created>
  <dcterms:modified xsi:type="dcterms:W3CDTF">2015-06-04T11:40:48Z</dcterms:modified>
</cp:coreProperties>
</file>