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0"/>
  </p:notesMasterIdLst>
  <p:sldIdLst>
    <p:sldId id="256" r:id="rId2"/>
    <p:sldId id="259" r:id="rId3"/>
    <p:sldId id="260" r:id="rId4"/>
    <p:sldId id="261" r:id="rId5"/>
    <p:sldId id="262" r:id="rId6"/>
    <p:sldId id="263" r:id="rId7"/>
    <p:sldId id="266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979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B0805-8C4E-4DF9-855B-0980E2596AA9}" type="datetimeFigureOut">
              <a:rPr lang="ru-RU" smtClean="0"/>
              <a:pPr/>
              <a:t>19.06.2015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520E9-1D11-4F25-99A7-BB8EE51E4A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639DC-788C-4445-A76D-2D8479440E5B}" type="datetimeFigureOut">
              <a:rPr lang="ru-RU" smtClean="0"/>
              <a:pPr/>
              <a:t>19.06.2015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3005-1215-4846-AF94-EC2F6633AE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639DC-788C-4445-A76D-2D8479440E5B}" type="datetimeFigureOut">
              <a:rPr lang="ru-RU" smtClean="0"/>
              <a:pPr/>
              <a:t>19.06.2015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3005-1215-4846-AF94-EC2F6633AE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639DC-788C-4445-A76D-2D8479440E5B}" type="datetimeFigureOut">
              <a:rPr lang="ru-RU" smtClean="0"/>
              <a:pPr/>
              <a:t>19.06.2015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3005-1215-4846-AF94-EC2F6633AE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639DC-788C-4445-A76D-2D8479440E5B}" type="datetimeFigureOut">
              <a:rPr lang="ru-RU" smtClean="0"/>
              <a:pPr/>
              <a:t>19.06.2015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3005-1215-4846-AF94-EC2F6633AE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639DC-788C-4445-A76D-2D8479440E5B}" type="datetimeFigureOut">
              <a:rPr lang="ru-RU" smtClean="0"/>
              <a:pPr/>
              <a:t>19.06.2015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3005-1215-4846-AF94-EC2F6633AE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639DC-788C-4445-A76D-2D8479440E5B}" type="datetimeFigureOut">
              <a:rPr lang="ru-RU" smtClean="0"/>
              <a:pPr/>
              <a:t>19.06.2015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3005-1215-4846-AF94-EC2F6633AE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639DC-788C-4445-A76D-2D8479440E5B}" type="datetimeFigureOut">
              <a:rPr lang="ru-RU" smtClean="0"/>
              <a:pPr/>
              <a:t>19.06.2015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3005-1215-4846-AF94-EC2F6633AE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639DC-788C-4445-A76D-2D8479440E5B}" type="datetimeFigureOut">
              <a:rPr lang="ru-RU" smtClean="0"/>
              <a:pPr/>
              <a:t>19.06.2015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3005-1215-4846-AF94-EC2F6633AE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639DC-788C-4445-A76D-2D8479440E5B}" type="datetimeFigureOut">
              <a:rPr lang="ru-RU" smtClean="0"/>
              <a:pPr/>
              <a:t>19.06.2015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3005-1215-4846-AF94-EC2F6633AE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639DC-788C-4445-A76D-2D8479440E5B}" type="datetimeFigureOut">
              <a:rPr lang="ru-RU" smtClean="0"/>
              <a:pPr/>
              <a:t>19.06.2015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3005-1215-4846-AF94-EC2F6633AE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639DC-788C-4445-A76D-2D8479440E5B}" type="datetimeFigureOut">
              <a:rPr lang="ru-RU" smtClean="0"/>
              <a:pPr/>
              <a:t>19.06.2015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5AE3005-1215-4846-AF94-EC2F6633AE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86639DC-788C-4445-A76D-2D8479440E5B}" type="datetimeFigureOut">
              <a:rPr lang="ru-RU" smtClean="0"/>
              <a:pPr/>
              <a:t>19.06.2015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5AE3005-1215-4846-AF94-EC2F6633AE9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G-20150610-WA00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144021" cy="514351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00100" y="0"/>
            <a:ext cx="636437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Выпускной утренник-2015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903893"/>
            <a:ext cx="9144000" cy="1292662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11 июня 2015г. в МКДОУ «Детский сад №1 г. Беслана» прошел выпускной утренник                               «До свидания, детский сад». 20 мальчишек и девчонок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выпустились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из стен детского сада.</a:t>
            </a:r>
          </a:p>
          <a:p>
            <a:pPr algn="ctr"/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выпуск-фото 2015\20150611_103040.jpg"/>
          <p:cNvPicPr>
            <a:picLocks noChangeAspect="1" noChangeArrowheads="1"/>
          </p:cNvPicPr>
          <p:nvPr/>
        </p:nvPicPr>
        <p:blipFill>
          <a:blip r:embed="rId2" cstate="print"/>
          <a:srcRect r="7812" b="-1"/>
          <a:stretch>
            <a:fillRect/>
          </a:stretch>
        </p:blipFill>
        <p:spPr bwMode="auto">
          <a:xfrm>
            <a:off x="285720" y="1000108"/>
            <a:ext cx="8429652" cy="514353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428604"/>
            <a:ext cx="82635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Ведущие утренника - они же воспитатели группы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143644"/>
            <a:ext cx="921758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 </a:t>
            </a:r>
            <a:r>
              <a:rPr lang="ru-RU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Козаева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r>
              <a:rPr lang="ru-RU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Эльза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r>
              <a:rPr lang="ru-RU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Отаровна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         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  </a:t>
            </a:r>
            <a:r>
              <a:rPr lang="ru-RU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Кадиева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Анжела </a:t>
            </a:r>
            <a:r>
              <a:rPr lang="ru-RU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Таймуразовна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выпуск-фото 2015\20150611_1033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9144000" cy="51435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14678" y="6072206"/>
            <a:ext cx="38170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«Маленькая страна»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выпуск-фото 2015\20150611_1044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9144000" cy="51435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000496" y="6143644"/>
            <a:ext cx="15295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«Вальс»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выпуск-фото 2015\20150611_1049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6350"/>
            <a:ext cx="9144000" cy="51435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28926" y="5929330"/>
            <a:ext cx="40254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«Птицы, мои птицы»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выпуск-фото 2015\20150611_1108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9144064" cy="514353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428992" y="6000768"/>
            <a:ext cx="31229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«Джентльмены»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выпуск-фото 2015\20150611_113741.jpg"/>
          <p:cNvPicPr>
            <a:picLocks noChangeAspect="1" noChangeArrowheads="1"/>
          </p:cNvPicPr>
          <p:nvPr/>
        </p:nvPicPr>
        <p:blipFill>
          <a:blip r:embed="rId2" cstate="print"/>
          <a:srcRect b="19444"/>
          <a:stretch>
            <a:fillRect/>
          </a:stretch>
        </p:blipFill>
        <p:spPr bwMode="auto">
          <a:xfrm>
            <a:off x="0" y="642918"/>
            <a:ext cx="9144000" cy="41434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4857760"/>
            <a:ext cx="8429652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«Сегодня замечательный </a:t>
            </a:r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день–сегодня </a:t>
            </a:r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день выпускного из детского сада </a:t>
            </a:r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наших детей</a:t>
            </a:r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.          </a:t>
            </a:r>
            <a:endParaRPr lang="ru-RU" sz="2000" dirty="0" smtClean="0">
              <a:solidFill>
                <a:srgbClr val="7030A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</a:t>
            </a:r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мы благодарим за это наших любимых воспитателей, которые все это </a:t>
            </a:r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время были </a:t>
            </a:r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рядом. Именно воспитатели помогали нашим детям расти, набираться жизненного опыта и становиться настоящими людьми.                                                                                                        </a:t>
            </a:r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Спасибо </a:t>
            </a:r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Вам </a:t>
            </a:r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за все то, что </a:t>
            </a:r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Вы </a:t>
            </a:r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сделали, чему научили наших детей.»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выпуск-фото 2015\20150611_112937.jpg"/>
          <p:cNvPicPr>
            <a:picLocks noChangeAspect="1" noChangeArrowheads="1"/>
          </p:cNvPicPr>
          <p:nvPr/>
        </p:nvPicPr>
        <p:blipFill>
          <a:blip r:embed="rId2" cstate="print"/>
          <a:srcRect l="5138" r="4938" b="4081"/>
          <a:stretch>
            <a:fillRect/>
          </a:stretch>
        </p:blipFill>
        <p:spPr bwMode="auto">
          <a:xfrm>
            <a:off x="3857620" y="785794"/>
            <a:ext cx="5286380" cy="3171828"/>
          </a:xfrm>
          <a:prstGeom prst="rect">
            <a:avLst/>
          </a:prstGeom>
          <a:noFill/>
        </p:spPr>
      </p:pic>
      <p:pic>
        <p:nvPicPr>
          <p:cNvPr id="3" name="Picture 2" descr="C:\Users\User\Desktop\выпуск-фото 2015\20150611_112943.jpg"/>
          <p:cNvPicPr>
            <a:picLocks noChangeAspect="1" noChangeArrowheads="1"/>
          </p:cNvPicPr>
          <p:nvPr/>
        </p:nvPicPr>
        <p:blipFill>
          <a:blip r:embed="rId3" cstate="print"/>
          <a:srcRect r="29228"/>
          <a:stretch>
            <a:fillRect/>
          </a:stretch>
        </p:blipFill>
        <p:spPr bwMode="auto">
          <a:xfrm>
            <a:off x="0" y="785794"/>
            <a:ext cx="4000496" cy="317961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00166" y="3929066"/>
            <a:ext cx="6502101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200" spc="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«Вот и закончили вы детский сад,</a:t>
            </a:r>
            <a:br>
              <a:rPr lang="ru-RU" sz="2200" spc="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200" spc="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Он малышам несказанно рад,</a:t>
            </a:r>
            <a:br>
              <a:rPr lang="ru-RU" sz="2200" spc="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200" spc="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Но вы повзрослели и в школу пора,</a:t>
            </a:r>
            <a:br>
              <a:rPr lang="ru-RU" sz="2200" spc="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200" spc="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Желаем вам, детки, здоровья, добра!</a:t>
            </a:r>
            <a:br>
              <a:rPr lang="ru-RU" sz="2200" spc="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200" spc="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Здесь вы играли и вместе учились,</a:t>
            </a:r>
            <a:br>
              <a:rPr lang="ru-RU" sz="2200" spc="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200" spc="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Друг с дружкой крепко подружились,</a:t>
            </a:r>
            <a:br>
              <a:rPr lang="ru-RU" sz="2200" spc="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200" spc="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Мы полюбили каждого из вас,</a:t>
            </a:r>
            <a:br>
              <a:rPr lang="ru-RU" sz="2200" spc="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200" spc="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Вы в гости приходите, и не забывайте нас!»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0"/>
            <a:ext cx="526682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Счастливого пути!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125</TotalTime>
  <Words>136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14</cp:revision>
  <dcterms:created xsi:type="dcterms:W3CDTF">2015-06-16T11:24:51Z</dcterms:created>
  <dcterms:modified xsi:type="dcterms:W3CDTF">2015-06-19T09:08:16Z</dcterms:modified>
</cp:coreProperties>
</file>